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>
        <p:scale>
          <a:sx n="107" d="100"/>
          <a:sy n="107" d="100"/>
        </p:scale>
        <p:origin x="-17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37552</TotalTime>
  <Words>410</Words>
  <Application>Microsoft Office PowerPoint</Application>
  <PresentationFormat>全屏显示(4:3)</PresentationFormat>
  <Paragraphs>47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6" baseType="lpstr">
      <vt:lpstr>Office 主题</vt:lpstr>
      <vt:lpstr>CSMC</vt:lpstr>
      <vt:lpstr>PowerPoint 演示文稿</vt:lpstr>
      <vt:lpstr>PowerPoint 演示文稿</vt:lpstr>
      <vt:lpstr>PowerPoint 演示文稿</vt:lpstr>
      <vt:lpstr>处理流程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2018各部门演练总结</dc:title>
  <dc:creator>Yang Shunjie(杨顺杰)</dc:creator>
  <cp:lastModifiedBy>Chu Yanan(褚亚男)</cp:lastModifiedBy>
  <cp:revision>290</cp:revision>
  <dcterms:created xsi:type="dcterms:W3CDTF">2018-08-14T08:08:36Z</dcterms:created>
  <dcterms:modified xsi:type="dcterms:W3CDTF">2021-01-06T07:43:46Z</dcterms:modified>
</cp:coreProperties>
</file>